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2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19" autoAdjust="0"/>
    <p:restoredTop sz="94681" autoAdjust="0"/>
  </p:normalViewPr>
  <p:slideViewPr>
    <p:cSldViewPr>
      <p:cViewPr varScale="1">
        <p:scale>
          <a:sx n="82" d="100"/>
          <a:sy n="82" d="100"/>
        </p:scale>
        <p:origin x="-15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AB656D-0562-4CB7-AB4A-7694175E0B6B}" type="datetimeFigureOut">
              <a:rPr lang="en-US" smtClean="0"/>
              <a:pPr/>
              <a:t>5/28/2009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6F22D2-41BA-44FE-868F-83F12064953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6F22D2-41BA-44FE-868F-83F120649538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50AD9-E62F-4192-9D67-AFDF3B23601C}" type="datetimeFigureOut">
              <a:rPr lang="en-US" smtClean="0"/>
              <a:pPr/>
              <a:t>5/28/2009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15282-276A-4021-8DF3-8EADCC21455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50AD9-E62F-4192-9D67-AFDF3B23601C}" type="datetimeFigureOut">
              <a:rPr lang="en-US" smtClean="0"/>
              <a:pPr/>
              <a:t>5/28/2009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15282-276A-4021-8DF3-8EADCC21455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50AD9-E62F-4192-9D67-AFDF3B23601C}" type="datetimeFigureOut">
              <a:rPr lang="en-US" smtClean="0"/>
              <a:pPr/>
              <a:t>5/28/2009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15282-276A-4021-8DF3-8EADCC21455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50AD9-E62F-4192-9D67-AFDF3B23601C}" type="datetimeFigureOut">
              <a:rPr lang="en-US" smtClean="0"/>
              <a:pPr/>
              <a:t>5/28/2009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15282-276A-4021-8DF3-8EADCC21455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50AD9-E62F-4192-9D67-AFDF3B23601C}" type="datetimeFigureOut">
              <a:rPr lang="en-US" smtClean="0"/>
              <a:pPr/>
              <a:t>5/28/2009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15282-276A-4021-8DF3-8EADCC21455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50AD9-E62F-4192-9D67-AFDF3B23601C}" type="datetimeFigureOut">
              <a:rPr lang="en-US" smtClean="0"/>
              <a:pPr/>
              <a:t>5/28/2009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15282-276A-4021-8DF3-8EADCC21455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50AD9-E62F-4192-9D67-AFDF3B23601C}" type="datetimeFigureOut">
              <a:rPr lang="en-US" smtClean="0"/>
              <a:pPr/>
              <a:t>5/28/2009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15282-276A-4021-8DF3-8EADCC21455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50AD9-E62F-4192-9D67-AFDF3B23601C}" type="datetimeFigureOut">
              <a:rPr lang="en-US" smtClean="0"/>
              <a:pPr/>
              <a:t>5/28/2009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8B15282-276A-4021-8DF3-8EADCC21455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spd="slow"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50AD9-E62F-4192-9D67-AFDF3B23601C}" type="datetimeFigureOut">
              <a:rPr lang="en-US" smtClean="0"/>
              <a:pPr/>
              <a:t>5/28/2009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15282-276A-4021-8DF3-8EADCC21455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50AD9-E62F-4192-9D67-AFDF3B23601C}" type="datetimeFigureOut">
              <a:rPr lang="en-US" smtClean="0"/>
              <a:pPr/>
              <a:t>5/28/2009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B8B15282-276A-4021-8DF3-8EADCC21455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35A50AD9-E62F-4192-9D67-AFDF3B23601C}" type="datetimeFigureOut">
              <a:rPr lang="en-US" smtClean="0"/>
              <a:pPr/>
              <a:t>5/28/2009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15282-276A-4021-8DF3-8EADCC21455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35A50AD9-E62F-4192-9D67-AFDF3B23601C}" type="datetimeFigureOut">
              <a:rPr lang="en-US" smtClean="0"/>
              <a:pPr/>
              <a:t>5/28/2009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B8B15282-276A-4021-8DF3-8EADCC21455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random/>
  </p:transition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Documents%20and%20Settings\brisiel\My%20Documents\My%20Music\Unknown%20Artist\Unknown%20Album%20(4-24-2009%203-29-07%20PM)\06%20Track%206.wma" TargetMode="Externa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Documents%20and%20Settings\brisiel\My%20Documents\My%20Music\Unknown%20Artist\Unknown%20Album%20(4-24-2009%203-29-07%20PM)\06%20Track%206.wma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JLAB Shipping &amp; Receiving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Bill Brisiel – Shipping/Receiving Manager</a:t>
            </a:r>
            <a:endParaRPr lang="en-US" dirty="0"/>
          </a:p>
        </p:txBody>
      </p:sp>
      <p:pic>
        <p:nvPicPr>
          <p:cNvPr id="6" name="06 Track 6.wm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152400" y="6553200"/>
            <a:ext cx="304800" cy="3048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52400" y="6477000"/>
            <a:ext cx="25908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Music by Dr. Simon Taylor PHD</a:t>
            </a:r>
            <a:endParaRPr lang="en-US" sz="1200" dirty="0"/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28593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repeatCount="indefinite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Technologies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Shipping Receiving Log (SRL)</a:t>
            </a:r>
          </a:p>
          <a:p>
            <a:r>
              <a:rPr lang="en-US" dirty="0" smtClean="0"/>
              <a:t>Costpoint</a:t>
            </a:r>
          </a:p>
          <a:p>
            <a:r>
              <a:rPr lang="en-US" dirty="0" smtClean="0"/>
              <a:t>Bar-coding</a:t>
            </a:r>
          </a:p>
          <a:p>
            <a:r>
              <a:rPr lang="en-US" dirty="0" smtClean="0"/>
              <a:t>PDA /Tracer Software</a:t>
            </a:r>
          </a:p>
          <a:p>
            <a:r>
              <a:rPr lang="en-US" dirty="0" smtClean="0"/>
              <a:t>Established fully equipped work stations</a:t>
            </a:r>
            <a:endParaRPr lang="en-US" dirty="0"/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How S&amp;R Gets It Done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packages scanned/entered into SRL</a:t>
            </a:r>
          </a:p>
          <a:p>
            <a:r>
              <a:rPr lang="en-US" dirty="0" smtClean="0"/>
              <a:t>SRL creates barcode label that includes tracking number, PO and delivery location</a:t>
            </a:r>
          </a:p>
          <a:p>
            <a:r>
              <a:rPr lang="en-US" dirty="0" smtClean="0"/>
              <a:t>Purchase orders checked against packing list &amp; scanned/entered into Costpoint</a:t>
            </a:r>
          </a:p>
          <a:p>
            <a:r>
              <a:rPr lang="en-US" dirty="0" smtClean="0"/>
              <a:t>Credit Card orders assigned tracking number, packing list copied / saved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How S&amp;R Gets It Done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Office Supplies verified by packing list to PO. No inspection of contents</a:t>
            </a:r>
          </a:p>
          <a:p>
            <a:r>
              <a:rPr lang="en-US" dirty="0" smtClean="0"/>
              <a:t>Stockroom orders received in same manner as office supplies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Shipping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Box, crate or otherwise package all shipments</a:t>
            </a:r>
          </a:p>
          <a:p>
            <a:r>
              <a:rPr lang="en-US" dirty="0" smtClean="0"/>
              <a:t>Prepare documents for domestic shipments</a:t>
            </a:r>
          </a:p>
          <a:p>
            <a:r>
              <a:rPr lang="en-US" dirty="0" smtClean="0"/>
              <a:t>Determine if Customs Broker is needed for international shipments</a:t>
            </a:r>
          </a:p>
          <a:p>
            <a:r>
              <a:rPr lang="en-US" dirty="0" smtClean="0"/>
              <a:t>Track vendor returns and other problem shipments </a:t>
            </a:r>
          </a:p>
          <a:p>
            <a:r>
              <a:rPr lang="en-US" smtClean="0"/>
              <a:t>Foam-in-place </a:t>
            </a:r>
            <a:r>
              <a:rPr lang="en-US" dirty="0" smtClean="0"/>
              <a:t>system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Mail Distribution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Manually sort inter-office mail and manually sort USPS mail</a:t>
            </a:r>
          </a:p>
          <a:p>
            <a:r>
              <a:rPr lang="en-US" dirty="0" smtClean="0"/>
              <a:t>USPS delivers to 3 major buildings</a:t>
            </a:r>
          </a:p>
          <a:p>
            <a:r>
              <a:rPr lang="en-US" dirty="0" smtClean="0"/>
              <a:t>Remainder of JLAB mail delivered to loading dock</a:t>
            </a:r>
          </a:p>
          <a:p>
            <a:r>
              <a:rPr lang="en-US" dirty="0" smtClean="0"/>
              <a:t>Delivery driver carries inter-office and all other USPS mail to 16 mail stops.</a:t>
            </a:r>
          </a:p>
          <a:p>
            <a:r>
              <a:rPr lang="en-US" dirty="0" smtClean="0"/>
              <a:t>Teamwork, all hands sort mail</a:t>
            </a:r>
            <a:endParaRPr lang="en-US" dirty="0"/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Deliveries, Set-ups and Moves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Daily deliveries to all buildings</a:t>
            </a:r>
          </a:p>
          <a:p>
            <a:r>
              <a:rPr lang="en-US" dirty="0" smtClean="0"/>
              <a:t>Scan package and badge </a:t>
            </a:r>
          </a:p>
          <a:p>
            <a:r>
              <a:rPr lang="en-US" dirty="0" smtClean="0"/>
              <a:t>No more travelers</a:t>
            </a:r>
          </a:p>
          <a:p>
            <a:r>
              <a:rPr lang="en-US" dirty="0" smtClean="0"/>
              <a:t>Set-ups, moves and property pick-ups performed as required</a:t>
            </a:r>
          </a:p>
          <a:p>
            <a:r>
              <a:rPr lang="en-US" dirty="0" smtClean="0"/>
              <a:t>Teamwork, all hands perform setups and moves as required</a:t>
            </a:r>
          </a:p>
          <a:p>
            <a:endParaRPr lang="en-US" dirty="0"/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The Result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Reduced staffing requirements by 50%</a:t>
            </a:r>
          </a:p>
          <a:p>
            <a:r>
              <a:rPr lang="en-US" dirty="0" smtClean="0"/>
              <a:t>All packages assigned same priority</a:t>
            </a:r>
          </a:p>
          <a:p>
            <a:r>
              <a:rPr lang="en-US" dirty="0" smtClean="0"/>
              <a:t>Bar-coding saves much effort and time</a:t>
            </a:r>
          </a:p>
          <a:p>
            <a:r>
              <a:rPr lang="en-US" dirty="0" smtClean="0"/>
              <a:t>No improvements to mail process</a:t>
            </a:r>
          </a:p>
          <a:p>
            <a:r>
              <a:rPr lang="en-US" dirty="0" smtClean="0"/>
              <a:t>Great team work</a:t>
            </a:r>
            <a:endParaRPr lang="en-US" dirty="0"/>
          </a:p>
        </p:txBody>
      </p:sp>
    </p:spTree>
  </p:cSld>
  <p:clrMapOvr>
    <a:masterClrMapping/>
  </p:clrMapOvr>
  <p:transition spd="slow">
    <p:random/>
    <p:sndAc>
      <p:stSnd>
        <p:snd r:embed="rId2" name="applause.wav" builtIn="1"/>
      </p:stSnd>
    </p:sndAc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7467600" cy="6248400"/>
          </a:xfrm>
        </p:spPr>
        <p:txBody>
          <a:bodyPr/>
          <a:lstStyle/>
          <a:p>
            <a:pPr algn="ctr"/>
            <a:r>
              <a:rPr lang="en-US" dirty="0" smtClean="0"/>
              <a:t>The End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flipH="1">
            <a:off x="7924799" y="6080444"/>
            <a:ext cx="45719" cy="45719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  <p:pic>
        <p:nvPicPr>
          <p:cNvPr id="4" name="06 Track 6.wm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tretch>
            <a:fillRect/>
          </a:stretch>
        </p:blipFill>
        <p:spPr>
          <a:xfrm>
            <a:off x="152400" y="65532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28593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repeatCount="indefinite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Contracted Staffing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2.5 Receiving</a:t>
            </a:r>
          </a:p>
          <a:p>
            <a:r>
              <a:rPr lang="en-US" dirty="0" smtClean="0"/>
              <a:t>1 Shipping </a:t>
            </a:r>
          </a:p>
          <a:p>
            <a:r>
              <a:rPr lang="en-US" dirty="0" smtClean="0"/>
              <a:t>1 Delivery Driver</a:t>
            </a:r>
          </a:p>
          <a:p>
            <a:r>
              <a:rPr lang="en-US" dirty="0" smtClean="0"/>
              <a:t>1 Mail Distribution</a:t>
            </a:r>
          </a:p>
          <a:p>
            <a:r>
              <a:rPr lang="en-US" dirty="0" smtClean="0"/>
              <a:t>2 Setups &amp; Moves</a:t>
            </a:r>
          </a:p>
          <a:p>
            <a:r>
              <a:rPr lang="en-US" dirty="0" smtClean="0"/>
              <a:t>.5 Manager</a:t>
            </a:r>
            <a:endParaRPr lang="en-US" dirty="0"/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Technologies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Shipping Receiving Log (SRL)</a:t>
            </a:r>
          </a:p>
          <a:p>
            <a:r>
              <a:rPr lang="en-US" dirty="0" smtClean="0"/>
              <a:t>Costpoint </a:t>
            </a:r>
          </a:p>
          <a:p>
            <a:r>
              <a:rPr lang="en-US" dirty="0" smtClean="0"/>
              <a:t>Delivery Travelers</a:t>
            </a:r>
          </a:p>
          <a:p>
            <a:r>
              <a:rPr lang="en-US" dirty="0" smtClean="0"/>
              <a:t>Bar-coding – internal tracking number only</a:t>
            </a:r>
            <a:endParaRPr lang="en-US" dirty="0"/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How S&amp;R Got It Done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packages entered into SRL and assigned tracking number</a:t>
            </a:r>
          </a:p>
          <a:p>
            <a:r>
              <a:rPr lang="en-US" dirty="0" smtClean="0"/>
              <a:t>Packages sorted by type E-Commerce / Purchase orders / Credit Card</a:t>
            </a:r>
          </a:p>
          <a:p>
            <a:r>
              <a:rPr lang="en-US" dirty="0" smtClean="0"/>
              <a:t>Purchase orders checked against packing list &amp; entered into Costpoint</a:t>
            </a:r>
          </a:p>
          <a:p>
            <a:r>
              <a:rPr lang="en-US" dirty="0" smtClean="0"/>
              <a:t>Credit Card orders checked against packing list </a:t>
            </a:r>
            <a:endParaRPr lang="en-US" dirty="0"/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How S&amp;R Got It Done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Office Supplies verified by packing list to PO. No inspection of contents</a:t>
            </a:r>
          </a:p>
          <a:p>
            <a:r>
              <a:rPr lang="en-US" dirty="0" smtClean="0"/>
              <a:t>Signatures needed on travelers</a:t>
            </a:r>
          </a:p>
          <a:p>
            <a:r>
              <a:rPr lang="en-US" dirty="0" smtClean="0"/>
              <a:t>Travels reconciled to SRL and filed with the purchase order</a:t>
            </a:r>
          </a:p>
          <a:p>
            <a:endParaRPr lang="en-US" dirty="0"/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Shipping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Box, bag or otherwise package all shipments</a:t>
            </a:r>
          </a:p>
          <a:p>
            <a:r>
              <a:rPr lang="en-US" dirty="0" smtClean="0"/>
              <a:t>Prepare documents for domestic shipments</a:t>
            </a:r>
          </a:p>
          <a:p>
            <a:r>
              <a:rPr lang="en-US" dirty="0" smtClean="0"/>
              <a:t>Contact customs broker for international shipments</a:t>
            </a:r>
          </a:p>
          <a:p>
            <a:r>
              <a:rPr lang="en-US" dirty="0" smtClean="0"/>
              <a:t>Track vendor returns and other problem shipments </a:t>
            </a:r>
            <a:endParaRPr lang="en-US" dirty="0"/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Mail Distribution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Manually sort inter-office mail and manually sort USPS mail</a:t>
            </a:r>
          </a:p>
          <a:p>
            <a:r>
              <a:rPr lang="en-US" dirty="0" smtClean="0"/>
              <a:t>USPS delivers to 3 major buildings</a:t>
            </a:r>
          </a:p>
          <a:p>
            <a:r>
              <a:rPr lang="en-US" dirty="0" smtClean="0"/>
              <a:t>Remainder of JLAB mail delivered to loading dock</a:t>
            </a:r>
          </a:p>
          <a:p>
            <a:r>
              <a:rPr lang="en-US" dirty="0" smtClean="0"/>
              <a:t>Delivery driver carries inter-office and all other USPS mail to 16 mail stops.</a:t>
            </a:r>
          </a:p>
          <a:p>
            <a:r>
              <a:rPr lang="en-US" dirty="0" smtClean="0"/>
              <a:t>Performed some filing duties</a:t>
            </a: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Deliveries, Set-ups and Moves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Daily deliveries to all buildings</a:t>
            </a:r>
          </a:p>
          <a:p>
            <a:r>
              <a:rPr lang="en-US" dirty="0" smtClean="0"/>
              <a:t>Attained customer signatures on travelers  </a:t>
            </a:r>
          </a:p>
          <a:p>
            <a:r>
              <a:rPr lang="en-US" dirty="0" smtClean="0"/>
              <a:t>Set-ups, moves and property pick-ups performed as required</a:t>
            </a:r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In-House Staffing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 FTE Receiving </a:t>
            </a:r>
          </a:p>
          <a:p>
            <a:r>
              <a:rPr lang="en-US" dirty="0" smtClean="0"/>
              <a:t>1 FTE Shipping</a:t>
            </a:r>
          </a:p>
          <a:p>
            <a:r>
              <a:rPr lang="en-US" dirty="0" smtClean="0"/>
              <a:t>1 FTE Delivery Driver</a:t>
            </a:r>
          </a:p>
          <a:p>
            <a:r>
              <a:rPr lang="en-US" dirty="0" smtClean="0"/>
              <a:t>.5 FTE Manager</a:t>
            </a:r>
            <a:endParaRPr lang="en-US" dirty="0"/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1189</TotalTime>
  <Words>468</Words>
  <Application>Microsoft Office PowerPoint</Application>
  <PresentationFormat>On-screen Show (4:3)</PresentationFormat>
  <Paragraphs>89</Paragraphs>
  <Slides>17</Slides>
  <Notes>1</Notes>
  <HiddenSlides>0</HiddenSlides>
  <MMClips>2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Technic</vt:lpstr>
      <vt:lpstr>JLAB Shipping &amp; Receiving</vt:lpstr>
      <vt:lpstr>Contracted Staffing</vt:lpstr>
      <vt:lpstr>Technologies </vt:lpstr>
      <vt:lpstr>How S&amp;R Got It Done</vt:lpstr>
      <vt:lpstr>How S&amp;R Got It Done</vt:lpstr>
      <vt:lpstr>Shipping</vt:lpstr>
      <vt:lpstr>Mail Distribution</vt:lpstr>
      <vt:lpstr>Deliveries, Set-ups and Moves</vt:lpstr>
      <vt:lpstr>In-House Staffing</vt:lpstr>
      <vt:lpstr>Technologies</vt:lpstr>
      <vt:lpstr>How S&amp;R Gets It Done</vt:lpstr>
      <vt:lpstr>How S&amp;R Gets It Done</vt:lpstr>
      <vt:lpstr>Shipping</vt:lpstr>
      <vt:lpstr>Mail Distribution</vt:lpstr>
      <vt:lpstr>Deliveries, Set-ups and Moves</vt:lpstr>
      <vt:lpstr>The Result</vt:lpstr>
      <vt:lpstr>The End</vt:lpstr>
    </vt:vector>
  </TitlesOfParts>
  <Company>Jefferson Science Associates, LLC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Bill Brisiel</dc:creator>
  <cp:lastModifiedBy>Bill Brisiel</cp:lastModifiedBy>
  <cp:revision>79</cp:revision>
  <dcterms:created xsi:type="dcterms:W3CDTF">2009-04-24T14:05:18Z</dcterms:created>
  <dcterms:modified xsi:type="dcterms:W3CDTF">2009-05-28T18:37:57Z</dcterms:modified>
</cp:coreProperties>
</file>